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49F4A-9895-4B02-9249-1CF4F7056620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C556F0-6889-46E8-B454-3906A2D84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8416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AA8B1C-7D79-498A-98B7-5C279EF175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20FD7AC-2938-4F86-BDFD-D8ADFAED49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800E036-AA68-4788-B93D-BC62D9BA0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786ED46-7A6E-4383-849E-4F523637A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3362649-AB92-4DFB-A7F5-9562CEC16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174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B3A4AC-4A38-44E6-AE3D-D2F8EE6AB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3984D9E-4FA9-47B1-945A-2C3A0F548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D34FD5-30E9-46D7-A500-E847E14C9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15ADC2C-1521-4D7F-BFD5-BDD910650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BB3E7EA-69BB-49A1-8210-74C29DBF1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198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A234E81-7AFC-4FCE-A0A4-316FD72B65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BEFE72D-9F50-4D6B-B95F-16524262EF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989DF97-7BE5-456C-87A6-0A4D98616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5849C36-3B0A-46CA-AA83-A62C27086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9DA894E-5262-4C6B-9139-1F827202B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974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4073C3-331A-4C85-B835-347E3C946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D23F39B-1FC0-4AD8-99FE-AD9B154ED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66C5018-2A20-4B54-BB20-CD14CC47E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C027478-4A65-44D9-B46A-8B159B33D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8B5E984-9516-4F60-A7D8-50857B997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026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A28D25-3567-4196-97BC-4937214AF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A9D9331-3D5C-4B35-A9C8-D5C2F5778B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06D34A6-6DE3-483C-AD97-4CC6C158C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60F4924-8213-42D4-A3EF-C375F1965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ED5C3C-6A77-4B8F-9018-74EF725E0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499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77A7BF-61E5-45B0-B451-2ACBEC7B0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919C556-6213-4B21-A9D4-D8C47D071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E298355-36D7-4313-A753-1685FD1AE4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18D15FE-C425-4EBE-A064-FBCDDFCC2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5545B87-1B7B-481C-8DA8-385DAAAB8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25B24B8-FF05-4626-A064-A3AA208ED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51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AA1004-681D-431C-8006-964E154CF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7729257-75D7-43FD-8268-E4A3E0C35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7381320-BD65-4C61-982B-F7AF1589E5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A2863D7-934E-4942-958B-AAB7545D82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41B751C-B218-496B-83C0-4B24803BDB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5348469-AD0C-4213-8EA1-62BBBB05D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9D7DCCD-3651-4CC8-8DD4-BCB8EE7C7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F9B565C-D4B3-4359-97C4-386D2A832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648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A4117B-E6B4-4818-9F5A-E0D3D6789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51BC5E3-2386-43F3-A48E-A5C9FCF3E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3983DCC-2F6D-4CE2-BBE7-4E6510851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6424570-112E-4BDF-8D5D-D1A9C49AF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0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1475BED-DB63-4B16-AF64-20C7D1343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C5E3ED4-7041-4955-8C39-B14F402A5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8143999-806B-4C38-8CCC-F28138E97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44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E53499-19F3-4F2B-928C-0C0FC526F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DBC5AC2-9DF7-4BF8-A803-73DFC923E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67608E0-7DCE-4E02-AD24-C6E44D9E6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B9498C5-EA3F-4383-9132-E60A63F25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5C23B82-59FA-4688-BEA8-FCEAF3B35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5C81A24-1299-4836-AAA2-5678F8F7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741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DB20C5-7B08-4685-8E4D-3E5C2258A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6C8E95B-A4DA-4CE9-B8B4-BE5C7A4417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A9B7682-468F-47D8-9CF8-43A01F0CF4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2DFAD2D-3C1C-469B-892E-FB47B3D1C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1F91688-3EDA-46BB-9EBB-99EEDDDA0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0C987BE-429D-43AC-906D-F5B5CB074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7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5AE662-04D6-4B65-BB1D-4B5299EBF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1AD5B11-6141-4A36-BCAD-DD7AAF666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0ED0A7C-81C0-485A-A288-EAD9DADE4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3B141-41F8-4105-9FD0-73E9FC36C390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8951985-9998-4343-BAF7-44E03D5178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3573F19-E340-4A05-A748-0AA8539696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408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15EAB1-85E4-4EE5-8D1E-F3C5648B5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" y="256032"/>
            <a:ext cx="11686032" cy="3172968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Федеральная образовательная программа дошкольного образования: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новшеств нового учебного года</a:t>
            </a:r>
          </a:p>
        </p:txBody>
      </p:sp>
    </p:spTree>
    <p:extLst>
      <p:ext uri="{BB962C8B-B14F-4D97-AF65-F5344CB8AC3E}">
        <p14:creationId xmlns:p14="http://schemas.microsoft.com/office/powerpoint/2010/main" val="2614249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75E38D-2043-4072-B3A0-EE1525406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024161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Новшество 1: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8C19546-D11C-4CA3-BDB5-A0AD79D12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4" y="914400"/>
            <a:ext cx="11905488" cy="55412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Единая образовательная программа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все детских садов страны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60E2308-6602-44E5-8780-616B03441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2143506"/>
            <a:ext cx="716280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945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2C2E17-E595-44BB-A796-552582FEB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957"/>
            <a:ext cx="10515600" cy="1006475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Новшество 2: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9556B2A-576D-49F3-A301-A26C3ABDA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44" y="1042417"/>
            <a:ext cx="11686032" cy="56516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Реальная преемственность со школой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A946E7E-5F83-48E8-808D-58DD5BE6E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091" y="1739646"/>
            <a:ext cx="8807817" cy="495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97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72B2A9-8E44-4992-9C6A-9FEE30BE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Новшество 3: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4882A49-F46C-48C2-997E-073AEDED7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2" y="1115568"/>
            <a:ext cx="11704320" cy="55229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Родители – соучастники образовательной деятельности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C17D158-4E6A-4580-A7C5-B8AFFE165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554" y="1864049"/>
            <a:ext cx="7508891" cy="499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24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6251F7-20B1-4195-A00C-0AD4DCF3C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225329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Новшество 4: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1403F47-060B-4B56-BFFF-9D4347C07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1078992"/>
            <a:ext cx="11686032" cy="5486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 и обучение ребенка на основе традиционных Российских ценностей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695AFFA-7742-477D-B59F-5DF6407E2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845" y="2181385"/>
            <a:ext cx="6352309" cy="465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46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B782DC-35F0-4A84-8714-96C75BC14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987585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Новшество 5: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B1BAA98-B195-421B-B46F-D37D82420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1005840"/>
            <a:ext cx="11704320" cy="56144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ФОП ДО – это ЗАКОН!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A9E00C0-B2B5-4C0C-89D4-1D27D3939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270" y="1668338"/>
            <a:ext cx="9023460" cy="509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496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A402AE-233B-40F5-B24E-E56554B35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 по содержанию образовательной работы в детском саду: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F37BAF-37AD-4A45-9BDE-FF6952BE9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5455"/>
            <a:ext cx="10515600" cy="3671507"/>
          </a:xfrm>
        </p:spPr>
        <p:txBody>
          <a:bodyPr/>
          <a:lstStyle/>
          <a:p>
            <a:pPr marL="0" indent="0" algn="ctr">
              <a:buNone/>
            </a:pPr>
            <a:r>
              <a:rPr lang="en-US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8(83140) 4-16-27</a:t>
            </a:r>
            <a:endParaRPr lang="ru-RU" sz="8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Корязина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Жанна Вячеславовна,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старший воспитатель</a:t>
            </a:r>
          </a:p>
        </p:txBody>
      </p:sp>
    </p:spTree>
    <p:extLst>
      <p:ext uri="{BB962C8B-B14F-4D97-AF65-F5344CB8AC3E}">
        <p14:creationId xmlns:p14="http://schemas.microsoft.com/office/powerpoint/2010/main" val="19803306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76</Words>
  <Application>Microsoft Office PowerPoint</Application>
  <PresentationFormat>Произвольный</PresentationFormat>
  <Paragraphs>15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Федеральная образовательная программа дошкольного образования: 5 новшеств нового учебного года</vt:lpstr>
      <vt:lpstr>Новшество 1:</vt:lpstr>
      <vt:lpstr>Новшество 2:</vt:lpstr>
      <vt:lpstr>Новшество 3:</vt:lpstr>
      <vt:lpstr>Новшество 4:</vt:lpstr>
      <vt:lpstr>Новшество 5:</vt:lpstr>
      <vt:lpstr>Вопросы по содержанию образовательной работы в детском саду: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Федеральная образовательная программа дошкольного образования: 5 новшеств нового учебного года</dc:title>
  <dc:creator>Admin</dc:creator>
  <cp:lastModifiedBy>Administrator</cp:lastModifiedBy>
  <cp:revision>7</cp:revision>
  <dcterms:created xsi:type="dcterms:W3CDTF">2023-04-03T05:29:46Z</dcterms:created>
  <dcterms:modified xsi:type="dcterms:W3CDTF">2023-09-25T06:19:37Z</dcterms:modified>
</cp:coreProperties>
</file>